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0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  <p:sldId id="284" r:id="rId27"/>
    <p:sldId id="285" r:id="rId28"/>
    <p:sldId id="287" r:id="rId29"/>
    <p:sldId id="286" r:id="rId30"/>
    <p:sldId id="288" r:id="rId31"/>
    <p:sldId id="283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>
                <a:latin typeface="+mj-ea"/>
              </a:rPr>
              <a:t>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5472608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やりたかったこと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SE</a:t>
            </a:r>
            <a:r>
              <a:rPr kumimoji="1" lang="ja-JP" altLang="en-US" sz="2800" dirty="0" smtClean="0">
                <a:latin typeface="+mj-ea"/>
                <a:ea typeface="+mj-ea"/>
              </a:rPr>
              <a:t>をつける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アニメーション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エフェクト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コライダ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方向に入力を続けると反転を繰り返す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カメラや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UI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どの」プレイヤを追うか？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</a:t>
            </a:r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を食べられるようになった副作用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機能別にスクリプトを分けすぎた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</a:p>
          <a:p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上手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</a:t>
            </a:r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設計しようと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して未使用のスクリプトが生まれた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0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824</Words>
  <Application>Microsoft Office PowerPoint</Application>
  <PresentationFormat>画面に合わせる (4:3)</PresentationFormat>
  <Paragraphs>271</Paragraphs>
  <Slides>31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2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(再掲)苦労したこと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こだわりのプログラム(2/3)</vt:lpstr>
      <vt:lpstr>目次</vt:lpstr>
      <vt:lpstr>開発スケジュール</vt:lpstr>
      <vt:lpstr>目次</vt:lpstr>
      <vt:lpstr>使用アセット</vt:lpstr>
      <vt:lpstr>目次</vt:lpstr>
      <vt:lpstr>まとめ</vt:lpstr>
      <vt:lpstr>まとめ</vt:lpstr>
      <vt:lpstr>以上です</vt:lpstr>
      <vt:lpstr>クラス図</vt:lpstr>
      <vt:lpstr>クラス図</vt:lpstr>
      <vt:lpstr>クラス図</vt:lpstr>
      <vt:lpstr>クラス図</vt:lpstr>
      <vt:lpstr>クラス図</vt:lpstr>
      <vt:lpstr>やりたかったこと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61</cp:revision>
  <dcterms:created xsi:type="dcterms:W3CDTF">2020-11-07T06:41:39Z</dcterms:created>
  <dcterms:modified xsi:type="dcterms:W3CDTF">2020-11-11T10:15:53Z</dcterms:modified>
</cp:coreProperties>
</file>